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45C5402-1308-45AE-86FE-5512AC4965A1}" type="datetimeFigureOut">
              <a:rPr lang="en-US" smtClean="0"/>
              <a:pPr/>
              <a:t>9/8/2009</a:t>
            </a:fld>
            <a:endParaRPr lang="en-NZ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C6E681E-571E-4EB4-AB30-7B9F730B379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C5402-1308-45AE-86FE-5512AC4965A1}" type="datetimeFigureOut">
              <a:rPr lang="en-US" smtClean="0"/>
              <a:pPr/>
              <a:t>9/8/2009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6E681E-571E-4EB4-AB30-7B9F730B379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45C5402-1308-45AE-86FE-5512AC4965A1}" type="datetimeFigureOut">
              <a:rPr lang="en-US" smtClean="0"/>
              <a:pPr/>
              <a:t>9/8/2009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C6E681E-571E-4EB4-AB30-7B9F730B379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C5402-1308-45AE-86FE-5512AC4965A1}" type="datetimeFigureOut">
              <a:rPr lang="en-US" smtClean="0"/>
              <a:pPr/>
              <a:t>9/8/2009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6E681E-571E-4EB4-AB30-7B9F730B379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45C5402-1308-45AE-86FE-5512AC4965A1}" type="datetimeFigureOut">
              <a:rPr lang="en-US" smtClean="0"/>
              <a:pPr/>
              <a:t>9/8/2009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C6E681E-571E-4EB4-AB30-7B9F730B379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C5402-1308-45AE-86FE-5512AC4965A1}" type="datetimeFigureOut">
              <a:rPr lang="en-US" smtClean="0"/>
              <a:pPr/>
              <a:t>9/8/2009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6E681E-571E-4EB4-AB30-7B9F730B379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C5402-1308-45AE-86FE-5512AC4965A1}" type="datetimeFigureOut">
              <a:rPr lang="en-US" smtClean="0"/>
              <a:pPr/>
              <a:t>9/8/2009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6E681E-571E-4EB4-AB30-7B9F730B379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C5402-1308-45AE-86FE-5512AC4965A1}" type="datetimeFigureOut">
              <a:rPr lang="en-US" smtClean="0"/>
              <a:pPr/>
              <a:t>9/8/2009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6E681E-571E-4EB4-AB30-7B9F730B379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45C5402-1308-45AE-86FE-5512AC4965A1}" type="datetimeFigureOut">
              <a:rPr lang="en-US" smtClean="0"/>
              <a:pPr/>
              <a:t>9/8/2009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6E681E-571E-4EB4-AB30-7B9F730B379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C5402-1308-45AE-86FE-5512AC4965A1}" type="datetimeFigureOut">
              <a:rPr lang="en-US" smtClean="0"/>
              <a:pPr/>
              <a:t>9/8/2009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6E681E-571E-4EB4-AB30-7B9F730B3793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C5402-1308-45AE-86FE-5512AC4965A1}" type="datetimeFigureOut">
              <a:rPr lang="en-US" smtClean="0"/>
              <a:pPr/>
              <a:t>9/8/2009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6E681E-571E-4EB4-AB30-7B9F730B3793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45C5402-1308-45AE-86FE-5512AC4965A1}" type="datetimeFigureOut">
              <a:rPr lang="en-US" smtClean="0"/>
              <a:pPr/>
              <a:t>9/8/2009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C6E681E-571E-4EB4-AB30-7B9F730B3793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err="1" smtClean="0"/>
              <a:t>Sione’s</a:t>
            </a:r>
            <a:r>
              <a:rPr lang="en-NZ" dirty="0" smtClean="0"/>
              <a:t> Wedding revision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Characters – how could we describe them?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NZ" dirty="0" smtClean="0"/>
              <a:t>Michael </a:t>
            </a:r>
            <a:r>
              <a:rPr lang="en-NZ" dirty="0" smtClean="0"/>
              <a:t>– a ‘player’, outgoing, cocky, charming, immature, disloyal</a:t>
            </a:r>
            <a:endParaRPr lang="en-NZ" dirty="0" smtClean="0"/>
          </a:p>
          <a:p>
            <a:r>
              <a:rPr lang="en-NZ" dirty="0" err="1" smtClean="0"/>
              <a:t>Sefa</a:t>
            </a:r>
            <a:r>
              <a:rPr lang="en-NZ" dirty="0" smtClean="0"/>
              <a:t> </a:t>
            </a:r>
            <a:r>
              <a:rPr lang="en-NZ" dirty="0" smtClean="0"/>
              <a:t>– immature, party-goer, drinks a lot, irresponsible </a:t>
            </a:r>
            <a:endParaRPr lang="en-NZ" dirty="0" smtClean="0"/>
          </a:p>
          <a:p>
            <a:r>
              <a:rPr lang="en-NZ" dirty="0" smtClean="0"/>
              <a:t>Stanley </a:t>
            </a:r>
            <a:r>
              <a:rPr lang="en-NZ" dirty="0" smtClean="0"/>
              <a:t>– childish, intuitive, he seems stupid, ‘weird’, daydreamer, </a:t>
            </a:r>
            <a:endParaRPr lang="en-NZ" dirty="0" smtClean="0"/>
          </a:p>
          <a:p>
            <a:r>
              <a:rPr lang="en-NZ" dirty="0" smtClean="0"/>
              <a:t>Albert – </a:t>
            </a:r>
            <a:r>
              <a:rPr lang="en-NZ" dirty="0" smtClean="0"/>
              <a:t>shy, seems mature, ‘mama’s boy’, not confident, responsible, hard-working, innocent</a:t>
            </a:r>
            <a:endParaRPr lang="en-NZ" dirty="0" smtClean="0"/>
          </a:p>
          <a:p>
            <a:r>
              <a:rPr lang="en-NZ" dirty="0" smtClean="0"/>
              <a:t>Tania – </a:t>
            </a:r>
            <a:r>
              <a:rPr lang="en-NZ" dirty="0" smtClean="0"/>
              <a:t>nerdy, organised, friendly, accommodating, passive</a:t>
            </a:r>
            <a:endParaRPr lang="en-NZ" dirty="0" smtClean="0"/>
          </a:p>
          <a:p>
            <a:r>
              <a:rPr lang="en-NZ" dirty="0" smtClean="0"/>
              <a:t>Princess – </a:t>
            </a:r>
            <a:r>
              <a:rPr lang="en-NZ" dirty="0" smtClean="0"/>
              <a:t>femme fatale, temptress, ‘easy’ </a:t>
            </a:r>
            <a:endParaRPr lang="en-NZ" dirty="0" smtClean="0"/>
          </a:p>
          <a:p>
            <a:r>
              <a:rPr lang="en-NZ" dirty="0" err="1" smtClean="0"/>
              <a:t>Leilani</a:t>
            </a:r>
            <a:r>
              <a:rPr lang="en-NZ" dirty="0" smtClean="0"/>
              <a:t> </a:t>
            </a:r>
            <a:r>
              <a:rPr lang="en-NZ" dirty="0" smtClean="0"/>
              <a:t>– authoritative, traditional, forgiving, long-suffering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Ideas and film techniques?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b="1" dirty="0" smtClean="0"/>
              <a:t>Friendship </a:t>
            </a:r>
            <a:r>
              <a:rPr lang="en-NZ" dirty="0" smtClean="0"/>
              <a:t>– </a:t>
            </a:r>
            <a:r>
              <a:rPr lang="en-NZ" dirty="0" smtClean="0"/>
              <a:t>“If you </a:t>
            </a:r>
            <a:r>
              <a:rPr lang="en-NZ" dirty="0" err="1" smtClean="0"/>
              <a:t>sh</a:t>
            </a:r>
            <a:r>
              <a:rPr lang="en-NZ" dirty="0" smtClean="0"/>
              <a:t>*t on one friend, you </a:t>
            </a:r>
            <a:r>
              <a:rPr lang="en-NZ" dirty="0" err="1" smtClean="0"/>
              <a:t>sh</a:t>
            </a:r>
            <a:r>
              <a:rPr lang="en-NZ" dirty="0" smtClean="0"/>
              <a:t>*t on all your friends”.  </a:t>
            </a:r>
            <a:r>
              <a:rPr lang="en-NZ" u="sng" dirty="0" smtClean="0"/>
              <a:t>Shots</a:t>
            </a:r>
            <a:r>
              <a:rPr lang="en-NZ" dirty="0" smtClean="0"/>
              <a:t> – all boys are together in mid or long shots.  </a:t>
            </a:r>
            <a:r>
              <a:rPr lang="en-NZ" u="sng" dirty="0" smtClean="0"/>
              <a:t>Mid-shot/close-up</a:t>
            </a:r>
            <a:r>
              <a:rPr lang="en-NZ" dirty="0" smtClean="0"/>
              <a:t> of handshake.  </a:t>
            </a:r>
            <a:r>
              <a:rPr lang="en-NZ" u="sng" dirty="0" smtClean="0"/>
              <a:t>Music</a:t>
            </a:r>
            <a:r>
              <a:rPr lang="en-NZ" dirty="0" smtClean="0"/>
              <a:t> – up-beat music in bars</a:t>
            </a:r>
            <a:endParaRPr lang="en-NZ" dirty="0" smtClean="0"/>
          </a:p>
          <a:p>
            <a:r>
              <a:rPr lang="en-NZ" b="1" dirty="0" smtClean="0"/>
              <a:t>Importance of culture </a:t>
            </a:r>
            <a:r>
              <a:rPr lang="en-NZ" dirty="0" smtClean="0"/>
              <a:t>– </a:t>
            </a:r>
            <a:r>
              <a:rPr lang="en-NZ" dirty="0" smtClean="0"/>
              <a:t>when priest talks to boys, we see him with </a:t>
            </a:r>
            <a:r>
              <a:rPr lang="en-NZ" u="sng" dirty="0" smtClean="0"/>
              <a:t>low angle shot </a:t>
            </a:r>
            <a:r>
              <a:rPr lang="en-NZ" dirty="0" smtClean="0"/>
              <a:t>so he appears bigger and more dominant, he is framed by two people.  Boys are seen with a </a:t>
            </a:r>
            <a:r>
              <a:rPr lang="en-NZ" u="sng" dirty="0" smtClean="0"/>
              <a:t>high angle </a:t>
            </a:r>
            <a:r>
              <a:rPr lang="en-NZ" dirty="0" smtClean="0"/>
              <a:t>so they seem small – they have no status.</a:t>
            </a:r>
            <a:endParaRPr lang="en-NZ" dirty="0" smtClean="0"/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conflicts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err="1" smtClean="0"/>
              <a:t>Leilani</a:t>
            </a:r>
            <a:r>
              <a:rPr lang="en-NZ" dirty="0" smtClean="0"/>
              <a:t> and </a:t>
            </a:r>
            <a:r>
              <a:rPr lang="en-NZ" dirty="0" err="1" smtClean="0"/>
              <a:t>Sefa</a:t>
            </a:r>
            <a:r>
              <a:rPr lang="en-NZ" dirty="0" smtClean="0"/>
              <a:t> – </a:t>
            </a:r>
          </a:p>
          <a:p>
            <a:r>
              <a:rPr lang="en-NZ" dirty="0" smtClean="0"/>
              <a:t>Albert and Michael - 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NZ" b="1" dirty="0" smtClean="0"/>
              <a:t>Growing up </a:t>
            </a:r>
            <a:r>
              <a:rPr lang="en-NZ" dirty="0" smtClean="0"/>
              <a:t>– </a:t>
            </a:r>
            <a:r>
              <a:rPr lang="en-NZ" dirty="0" smtClean="0"/>
              <a:t>“When are you </a:t>
            </a:r>
            <a:r>
              <a:rPr lang="en-NZ" dirty="0" err="1" smtClean="0"/>
              <a:t>gonna</a:t>
            </a:r>
            <a:r>
              <a:rPr lang="en-NZ" dirty="0" smtClean="0"/>
              <a:t> grow up, </a:t>
            </a:r>
            <a:r>
              <a:rPr lang="en-NZ" dirty="0" err="1" smtClean="0"/>
              <a:t>Sefa</a:t>
            </a:r>
            <a:r>
              <a:rPr lang="en-NZ" dirty="0" smtClean="0"/>
              <a:t>?  Be a real man?” “You boys are so useless!” (Tania)</a:t>
            </a:r>
            <a:r>
              <a:rPr lang="en-NZ" u="sng" dirty="0" smtClean="0"/>
              <a:t> Lighting </a:t>
            </a:r>
            <a:r>
              <a:rPr lang="en-NZ" dirty="0" smtClean="0"/>
              <a:t>– begins bright, as they are challenged the light is gloomier.  Mirror scene –</a:t>
            </a:r>
            <a:r>
              <a:rPr lang="en-NZ" u="sng" dirty="0" smtClean="0"/>
              <a:t> shots </a:t>
            </a:r>
            <a:r>
              <a:rPr lang="en-NZ" dirty="0" smtClean="0"/>
              <a:t>held for a long time and the light is dimmer as we see they are changing.</a:t>
            </a:r>
          </a:p>
          <a:p>
            <a:pPr>
              <a:buNone/>
            </a:pPr>
            <a:endParaRPr lang="en-NZ" dirty="0" smtClean="0"/>
          </a:p>
          <a:p>
            <a:r>
              <a:rPr lang="en-NZ" b="1" dirty="0" smtClean="0"/>
              <a:t>Love and relationships</a:t>
            </a:r>
            <a:r>
              <a:rPr lang="en-NZ" dirty="0" smtClean="0"/>
              <a:t> – </a:t>
            </a:r>
            <a:r>
              <a:rPr lang="en-NZ" dirty="0" err="1" smtClean="0"/>
              <a:t>Sefa</a:t>
            </a:r>
            <a:r>
              <a:rPr lang="en-NZ" dirty="0" smtClean="0"/>
              <a:t> and </a:t>
            </a:r>
            <a:r>
              <a:rPr lang="en-NZ" dirty="0" err="1" smtClean="0"/>
              <a:t>Leilani</a:t>
            </a:r>
            <a:r>
              <a:rPr lang="en-NZ" dirty="0" smtClean="0"/>
              <a:t> – golden light, soft romantic </a:t>
            </a:r>
            <a:r>
              <a:rPr lang="en-NZ" u="sng" dirty="0" smtClean="0"/>
              <a:t>music</a:t>
            </a:r>
            <a:r>
              <a:rPr lang="en-NZ" dirty="0" smtClean="0"/>
              <a:t> in background – we can see they love each other.  As they separate – sad music, gloomier </a:t>
            </a:r>
            <a:r>
              <a:rPr lang="en-NZ" u="sng" dirty="0" smtClean="0"/>
              <a:t>lighting.</a:t>
            </a:r>
            <a:endParaRPr lang="en-NZ" u="sng" dirty="0" smtClean="0"/>
          </a:p>
          <a:p>
            <a:endParaRPr lang="en-NZ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54</TotalTime>
  <Words>301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Opulent</vt:lpstr>
      <vt:lpstr>Sione’s Wedding revision</vt:lpstr>
      <vt:lpstr>Characters – how could we describe them?</vt:lpstr>
      <vt:lpstr>Ideas and film techniques?</vt:lpstr>
      <vt:lpstr>conflicts</vt:lpstr>
      <vt:lpstr>Slide 5</vt:lpstr>
    </vt:vector>
  </TitlesOfParts>
  <Company>Nayland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Sione’s Wedding revision</dc:title>
  <dc:creator>sharonw</dc:creator>
  <cp:lastModifiedBy>sharonw</cp:lastModifiedBy>
  <cp:revision>4</cp:revision>
  <dcterms:created xsi:type="dcterms:W3CDTF">2009-09-07T02:25:41Z</dcterms:created>
  <dcterms:modified xsi:type="dcterms:W3CDTF">2009-09-08T02:27:32Z</dcterms:modified>
</cp:coreProperties>
</file>